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AF4"/>
    <a:srgbClr val="E2E5F2"/>
    <a:srgbClr val="4472C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FD8C05-238B-407F-872F-C10183D3EB51}" v="6" dt="2020-08-01T17:47:11.2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>
      <p:cViewPr>
        <p:scale>
          <a:sx n="200" d="100"/>
          <a:sy n="200" d="100"/>
        </p:scale>
        <p:origin x="2316" y="-5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scha Sohn" userId="d1fff9b9105859c4" providerId="LiveId" clId="{DCFD8C05-238B-407F-872F-C10183D3EB51}"/>
    <pc:docChg chg="undo custSel addSld delSld modSld">
      <pc:chgData name="Sascha Sohn" userId="d1fff9b9105859c4" providerId="LiveId" clId="{DCFD8C05-238B-407F-872F-C10183D3EB51}" dt="2020-08-01T17:50:32.810" v="516" actId="20577"/>
      <pc:docMkLst>
        <pc:docMk/>
      </pc:docMkLst>
      <pc:sldChg chg="modSp mod">
        <pc:chgData name="Sascha Sohn" userId="d1fff9b9105859c4" providerId="LiveId" clId="{DCFD8C05-238B-407F-872F-C10183D3EB51}" dt="2020-08-01T17:50:32.810" v="516" actId="20577"/>
        <pc:sldMkLst>
          <pc:docMk/>
          <pc:sldMk cId="2310780587" sldId="256"/>
        </pc:sldMkLst>
        <pc:spChg chg="mod">
          <ac:chgData name="Sascha Sohn" userId="d1fff9b9105859c4" providerId="LiveId" clId="{DCFD8C05-238B-407F-872F-C10183D3EB51}" dt="2020-08-01T17:46:24.077" v="382" actId="1076"/>
          <ac:spMkLst>
            <pc:docMk/>
            <pc:sldMk cId="2310780587" sldId="256"/>
            <ac:spMk id="8" creationId="{3F9F3C42-53C9-4AD6-A34B-7B8277E21677}"/>
          </ac:spMkLst>
        </pc:spChg>
        <pc:spChg chg="mod">
          <ac:chgData name="Sascha Sohn" userId="d1fff9b9105859c4" providerId="LiveId" clId="{DCFD8C05-238B-407F-872F-C10183D3EB51}" dt="2020-07-30T12:04:20.623" v="307" actId="1076"/>
          <ac:spMkLst>
            <pc:docMk/>
            <pc:sldMk cId="2310780587" sldId="256"/>
            <ac:spMk id="10" creationId="{A77A36E9-144B-4754-93A3-31690B72DFEE}"/>
          </ac:spMkLst>
        </pc:spChg>
        <pc:spChg chg="mod">
          <ac:chgData name="Sascha Sohn" userId="d1fff9b9105859c4" providerId="LiveId" clId="{DCFD8C05-238B-407F-872F-C10183D3EB51}" dt="2020-07-30T14:08:00.655" v="311" actId="255"/>
          <ac:spMkLst>
            <pc:docMk/>
            <pc:sldMk cId="2310780587" sldId="256"/>
            <ac:spMk id="12" creationId="{97035BDD-610C-46C6-8694-C954FDA6B00F}"/>
          </ac:spMkLst>
        </pc:spChg>
        <pc:graphicFrameChg chg="mod modGraphic">
          <ac:chgData name="Sascha Sohn" userId="d1fff9b9105859c4" providerId="LiveId" clId="{DCFD8C05-238B-407F-872F-C10183D3EB51}" dt="2020-08-01T17:50:32.810" v="516" actId="20577"/>
          <ac:graphicFrameMkLst>
            <pc:docMk/>
            <pc:sldMk cId="2310780587" sldId="256"/>
            <ac:graphicFrameMk id="4" creationId="{0493635F-158A-435B-BF5A-A7C18665B15E}"/>
          </ac:graphicFrameMkLst>
        </pc:graphicFrameChg>
      </pc:sldChg>
      <pc:sldChg chg="new del">
        <pc:chgData name="Sascha Sohn" userId="d1fff9b9105859c4" providerId="LiveId" clId="{DCFD8C05-238B-407F-872F-C10183D3EB51}" dt="2020-08-01T16:10:55.367" v="317" actId="680"/>
        <pc:sldMkLst>
          <pc:docMk/>
          <pc:sldMk cId="3931317777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9810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8640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866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759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68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85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491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892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47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3174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E1017-0876-4C72-AE2E-8963321648A0}" type="datetimeFigureOut">
              <a:rPr lang="de-DE" smtClean="0"/>
              <a:t>01.08.2020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337E5-0EF2-43C5-9CE2-5DA10897DFA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867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4.0/deed.de" TargetMode="External"/><Relationship Id="rId2" Type="http://schemas.openxmlformats.org/officeDocument/2006/relationships/hyperlink" Target="https://support.microsoft.com/de-de/help/12445/windows-keyboard-shortcuts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saschasohn.d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0493635F-158A-435B-BF5A-A7C18665B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6819886"/>
              </p:ext>
            </p:extLst>
          </p:nvPr>
        </p:nvGraphicFramePr>
        <p:xfrm>
          <a:off x="471487" y="912761"/>
          <a:ext cx="5915025" cy="802495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84609">
                  <a:extLst>
                    <a:ext uri="{9D8B030D-6E8A-4147-A177-3AD203B41FA5}">
                      <a16:colId xmlns:a16="http://schemas.microsoft.com/office/drawing/2014/main" val="3576826743"/>
                    </a:ext>
                  </a:extLst>
                </a:gridCol>
                <a:gridCol w="4530416">
                  <a:extLst>
                    <a:ext uri="{9D8B030D-6E8A-4147-A177-3AD203B41FA5}">
                      <a16:colId xmlns:a16="http://schemas.microsoft.com/office/drawing/2014/main" val="3626951615"/>
                    </a:ext>
                  </a:extLst>
                </a:gridCol>
              </a:tblGrid>
              <a:tr h="280491"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Tastaturbefehl</a:t>
                      </a:r>
                      <a:endParaRPr lang="de-DE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b="1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Aktion</a:t>
                      </a:r>
                      <a:endParaRPr lang="de-DE" sz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7423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C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Ausgewähltes Element in die Zwischenablage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kopieren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816759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A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Alle Elemente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in einem Dokument oder Fenster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auswählen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21327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V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Element aus der Zwischenablage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einfügen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769633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Z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Letzte Aktion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rückgängig machen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956064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Y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Aktion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wiederholen, 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bzw. rückgängig gemachte Aktion rückgängig machen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233235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S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Dokument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speichern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776756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P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Dokument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drucken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72374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F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Im aktiven Dokument oder Browserfenster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suchen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425494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SHIFT + F,K,U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Schnelles Umschalten von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fett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de-DE" sz="1050" i="1" dirty="0">
                          <a:effectLst/>
                          <a:latin typeface="Calibri" panose="020F0502020204030204" pitchFamily="34" charset="0"/>
                        </a:rPr>
                        <a:t>kursiv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und </a:t>
                      </a:r>
                      <a:r>
                        <a:rPr lang="de-DE" sz="1050" u="sng" dirty="0">
                          <a:effectLst/>
                          <a:latin typeface="Calibri" panose="020F0502020204030204" pitchFamily="34" charset="0"/>
                        </a:rPr>
                        <a:t>unterstrichen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776125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R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Im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Browser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den aktuellen Tab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aktualisieren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234295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T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Im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Browser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einen neuen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Tab öffnen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3560934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W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0" dirty="0">
                          <a:effectLst/>
                          <a:latin typeface="Calibri" panose="020F0502020204030204" pitchFamily="34" charset="0"/>
                        </a:rPr>
                        <a:t>Im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Browser</a:t>
                      </a:r>
                      <a:r>
                        <a:rPr lang="de-DE" sz="1050" b="0" dirty="0">
                          <a:effectLst/>
                          <a:latin typeface="Calibri" panose="020F0502020204030204" pitchFamily="34" charset="0"/>
                        </a:rPr>
                        <a:t> den aktuellen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Tab schließen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847786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SHIFT + T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Im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Browser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den geschlossenen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Tab wieder öffnen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7158963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STRG + ALT + ENTF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Taskmanager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aufrufen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2711161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ALT + TAB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Zwischen geöffneten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Apps wechseln.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Zusätzlich die Pfeiltasten zum Navigieren.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02523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ALT + F4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Aktives Fenster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schließen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oder aktive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App beenden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7535762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TAB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Geöffnete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Apps anzeigen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775622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</a:t>
                      </a:r>
                      <a:r>
                        <a:rPr lang="de-DE" sz="1050" dirty="0">
                          <a:effectLst/>
                          <a:latin typeface="Wingdings 3" panose="05040102010807070707" pitchFamily="18" charset="2"/>
                        </a:rPr>
                        <a:t>h</a:t>
                      </a:r>
                      <a:endParaRPr lang="de-DE" sz="1050" dirty="0">
                        <a:effectLst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Fenster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maximieren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35014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</a:t>
                      </a:r>
                      <a:r>
                        <a:rPr lang="de-DE" sz="1050" dirty="0">
                          <a:effectLst/>
                          <a:latin typeface="Wingdings 3" panose="05040102010807070707" pitchFamily="18" charset="2"/>
                        </a:rPr>
                        <a:t>i</a:t>
                      </a:r>
                      <a:endParaRPr lang="de-DE" sz="1050" dirty="0">
                        <a:effectLst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Aktuelle App wieder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verkleinern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bzw.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minimieren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3052346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</a:t>
                      </a:r>
                      <a:r>
                        <a:rPr lang="de-DE" sz="1050" dirty="0">
                          <a:effectLst/>
                          <a:latin typeface="Wingdings 3" panose="05040102010807070707" pitchFamily="18" charset="2"/>
                        </a:rPr>
                        <a:t>g</a:t>
                      </a:r>
                      <a:endParaRPr lang="de-DE" sz="1050" dirty="0">
                        <a:effectLst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App auf der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rechten Bildschirmseite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maximieren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582363"/>
                  </a:ext>
                </a:extLst>
              </a:tr>
              <a:tr h="391819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</a:t>
                      </a:r>
                      <a:r>
                        <a:rPr lang="de-DE" sz="1050" dirty="0">
                          <a:effectLst/>
                          <a:latin typeface="Wingdings 3" panose="05040102010807070707" pitchFamily="18" charset="2"/>
                        </a:rPr>
                        <a:t>f</a:t>
                      </a:r>
                      <a:endParaRPr lang="de-DE" sz="1050" dirty="0">
                        <a:effectLst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App auf der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linken Bildschirmseite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maximieren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312725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SHIFT + </a:t>
                      </a:r>
                      <a:r>
                        <a:rPr lang="de-DE" sz="1050" dirty="0">
                          <a:effectLst/>
                          <a:latin typeface="Wingdings 3" panose="05040102010807070707" pitchFamily="18" charset="2"/>
                        </a:rPr>
                        <a:t>g</a:t>
                      </a:r>
                      <a:endParaRPr lang="de-DE" sz="1050" dirty="0">
                        <a:effectLst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App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auf den weiteren, angeschlossenen Monitor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verschieben</a:t>
                      </a:r>
                      <a:endParaRPr lang="de-DE" sz="1050" b="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999351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SHIFT + S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Screenshot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aufnehmen (es stehen mehrere Möglichkeiten zur Verfügung)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998241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G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0" dirty="0">
                          <a:effectLst/>
                          <a:latin typeface="Calibri" panose="020F0502020204030204" pitchFamily="34" charset="0"/>
                        </a:rPr>
                        <a:t>Bildschirm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 aufnehmen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. Öffnet die Spieleleiste bzw. die </a:t>
                      </a:r>
                      <a:r>
                        <a:rPr lang="de-DE" sz="1050" dirty="0" err="1">
                          <a:effectLst/>
                          <a:latin typeface="Calibri" panose="020F0502020204030204" pitchFamily="34" charset="0"/>
                        </a:rPr>
                        <a:t>Gamebar</a:t>
                      </a:r>
                      <a:r>
                        <a:rPr lang="de-DE" sz="1050"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511688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tippen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Nach getipptem Wort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suchen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. WIN + </a:t>
                      </a:r>
                      <a:r>
                        <a:rPr lang="de-DE" sz="1050" dirty="0" err="1">
                          <a:effectLst/>
                          <a:latin typeface="Calibri" panose="020F0502020204030204" pitchFamily="34" charset="0"/>
                        </a:rPr>
                        <a:t>word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+ ENTER öffnet Word.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7785703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V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Zwischenablage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öffnen (nach Aktivierung kann auch auf frühere Elemente in der Zwischenablage zurückgegriffen werden)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572754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Emoji-Auswahl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öffnen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8026237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H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Diktat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beginnen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675324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E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Explorer 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öffnen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006945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P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Anzeigemodus 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für Präsentationen </a:t>
                      </a: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ändern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 (Bildschirm erweitern, duplizieren,…)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2664516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L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PC sperren</a:t>
                      </a:r>
                      <a:endParaRPr lang="de-DE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5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699717"/>
                  </a:ext>
                </a:extLst>
              </a:tr>
              <a:tr h="21645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WIN + D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050" b="1" dirty="0">
                          <a:effectLst/>
                          <a:latin typeface="Calibri" panose="020F0502020204030204" pitchFamily="34" charset="0"/>
                        </a:rPr>
                        <a:t>Desktop </a:t>
                      </a:r>
                      <a:r>
                        <a:rPr lang="de-DE" sz="1050" dirty="0">
                          <a:effectLst/>
                          <a:latin typeface="Calibri" panose="020F0502020204030204" pitchFamily="34" charset="0"/>
                        </a:rPr>
                        <a:t>anzeigen und wieder ausblenden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A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32326"/>
                  </a:ext>
                </a:extLst>
              </a:tr>
            </a:tbl>
          </a:graphicData>
        </a:graphic>
      </p:graphicFrame>
      <p:sp>
        <p:nvSpPr>
          <p:cNvPr id="8" name="Textfeld 7">
            <a:extLst>
              <a:ext uri="{FF2B5EF4-FFF2-40B4-BE49-F238E27FC236}">
                <a16:creationId xmlns:a16="http://schemas.microsoft.com/office/drawing/2014/main" id="{3F9F3C42-53C9-4AD6-A34B-7B8277E21677}"/>
              </a:ext>
            </a:extLst>
          </p:cNvPr>
          <p:cNvSpPr txBox="1"/>
          <p:nvPr/>
        </p:nvSpPr>
        <p:spPr>
          <a:xfrm>
            <a:off x="1446820" y="265991"/>
            <a:ext cx="3964355" cy="369332"/>
          </a:xfrm>
          <a:custGeom>
            <a:avLst/>
            <a:gdLst>
              <a:gd name="connsiteX0" fmla="*/ 0 w 3964355"/>
              <a:gd name="connsiteY0" fmla="*/ 0 h 369332"/>
              <a:gd name="connsiteX1" fmla="*/ 740013 w 3964355"/>
              <a:gd name="connsiteY1" fmla="*/ 0 h 369332"/>
              <a:gd name="connsiteX2" fmla="*/ 1440382 w 3964355"/>
              <a:gd name="connsiteY2" fmla="*/ 0 h 369332"/>
              <a:gd name="connsiteX3" fmla="*/ 2140752 w 3964355"/>
              <a:gd name="connsiteY3" fmla="*/ 0 h 369332"/>
              <a:gd name="connsiteX4" fmla="*/ 2682547 w 3964355"/>
              <a:gd name="connsiteY4" fmla="*/ 0 h 369332"/>
              <a:gd name="connsiteX5" fmla="*/ 3263986 w 3964355"/>
              <a:gd name="connsiteY5" fmla="*/ 0 h 369332"/>
              <a:gd name="connsiteX6" fmla="*/ 3964355 w 3964355"/>
              <a:gd name="connsiteY6" fmla="*/ 0 h 369332"/>
              <a:gd name="connsiteX7" fmla="*/ 3964355 w 3964355"/>
              <a:gd name="connsiteY7" fmla="*/ 369332 h 369332"/>
              <a:gd name="connsiteX8" fmla="*/ 3303629 w 3964355"/>
              <a:gd name="connsiteY8" fmla="*/ 369332 h 369332"/>
              <a:gd name="connsiteX9" fmla="*/ 2761834 w 3964355"/>
              <a:gd name="connsiteY9" fmla="*/ 369332 h 369332"/>
              <a:gd name="connsiteX10" fmla="*/ 2220039 w 3964355"/>
              <a:gd name="connsiteY10" fmla="*/ 369332 h 369332"/>
              <a:gd name="connsiteX11" fmla="*/ 1519669 w 3964355"/>
              <a:gd name="connsiteY11" fmla="*/ 369332 h 369332"/>
              <a:gd name="connsiteX12" fmla="*/ 938231 w 3964355"/>
              <a:gd name="connsiteY12" fmla="*/ 369332 h 369332"/>
              <a:gd name="connsiteX13" fmla="*/ 0 w 3964355"/>
              <a:gd name="connsiteY13" fmla="*/ 369332 h 369332"/>
              <a:gd name="connsiteX14" fmla="*/ 0 w 3964355"/>
              <a:gd name="connsiteY14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964355" h="369332" fill="none" extrusionOk="0">
                <a:moveTo>
                  <a:pt x="0" y="0"/>
                </a:moveTo>
                <a:cubicBezTo>
                  <a:pt x="281478" y="14074"/>
                  <a:pt x="570844" y="-13515"/>
                  <a:pt x="740013" y="0"/>
                </a:cubicBezTo>
                <a:cubicBezTo>
                  <a:pt x="909182" y="13515"/>
                  <a:pt x="1143073" y="-21858"/>
                  <a:pt x="1440382" y="0"/>
                </a:cubicBezTo>
                <a:cubicBezTo>
                  <a:pt x="1737691" y="21858"/>
                  <a:pt x="1974297" y="-6071"/>
                  <a:pt x="2140752" y="0"/>
                </a:cubicBezTo>
                <a:cubicBezTo>
                  <a:pt x="2307207" y="6071"/>
                  <a:pt x="2432848" y="-24314"/>
                  <a:pt x="2682547" y="0"/>
                </a:cubicBezTo>
                <a:cubicBezTo>
                  <a:pt x="2932246" y="24314"/>
                  <a:pt x="3121685" y="-20672"/>
                  <a:pt x="3263986" y="0"/>
                </a:cubicBezTo>
                <a:cubicBezTo>
                  <a:pt x="3406287" y="20672"/>
                  <a:pt x="3759039" y="-29574"/>
                  <a:pt x="3964355" y="0"/>
                </a:cubicBezTo>
                <a:cubicBezTo>
                  <a:pt x="3950646" y="147089"/>
                  <a:pt x="3971150" y="212636"/>
                  <a:pt x="3964355" y="369332"/>
                </a:cubicBezTo>
                <a:cubicBezTo>
                  <a:pt x="3708711" y="390328"/>
                  <a:pt x="3499925" y="366037"/>
                  <a:pt x="3303629" y="369332"/>
                </a:cubicBezTo>
                <a:cubicBezTo>
                  <a:pt x="3107333" y="372627"/>
                  <a:pt x="2873784" y="357142"/>
                  <a:pt x="2761834" y="369332"/>
                </a:cubicBezTo>
                <a:cubicBezTo>
                  <a:pt x="2649884" y="381522"/>
                  <a:pt x="2353110" y="358501"/>
                  <a:pt x="2220039" y="369332"/>
                </a:cubicBezTo>
                <a:cubicBezTo>
                  <a:pt x="2086969" y="380163"/>
                  <a:pt x="1843181" y="348648"/>
                  <a:pt x="1519669" y="369332"/>
                </a:cubicBezTo>
                <a:cubicBezTo>
                  <a:pt x="1196157" y="390017"/>
                  <a:pt x="1153406" y="380762"/>
                  <a:pt x="938231" y="369332"/>
                </a:cubicBezTo>
                <a:cubicBezTo>
                  <a:pt x="723056" y="357902"/>
                  <a:pt x="213225" y="376764"/>
                  <a:pt x="0" y="369332"/>
                </a:cubicBezTo>
                <a:cubicBezTo>
                  <a:pt x="13322" y="235166"/>
                  <a:pt x="828" y="80336"/>
                  <a:pt x="0" y="0"/>
                </a:cubicBezTo>
                <a:close/>
              </a:path>
              <a:path w="3964355" h="369332" stroke="0" extrusionOk="0">
                <a:moveTo>
                  <a:pt x="0" y="0"/>
                </a:moveTo>
                <a:cubicBezTo>
                  <a:pt x="236644" y="-20217"/>
                  <a:pt x="418717" y="-21547"/>
                  <a:pt x="621082" y="0"/>
                </a:cubicBezTo>
                <a:cubicBezTo>
                  <a:pt x="823447" y="21547"/>
                  <a:pt x="1027689" y="12118"/>
                  <a:pt x="1162877" y="0"/>
                </a:cubicBezTo>
                <a:cubicBezTo>
                  <a:pt x="1298066" y="-12118"/>
                  <a:pt x="1746503" y="-34220"/>
                  <a:pt x="1902890" y="0"/>
                </a:cubicBezTo>
                <a:cubicBezTo>
                  <a:pt x="2059277" y="34220"/>
                  <a:pt x="2255373" y="-23869"/>
                  <a:pt x="2523973" y="0"/>
                </a:cubicBezTo>
                <a:cubicBezTo>
                  <a:pt x="2792573" y="23869"/>
                  <a:pt x="2961420" y="29045"/>
                  <a:pt x="3145055" y="0"/>
                </a:cubicBezTo>
                <a:cubicBezTo>
                  <a:pt x="3328690" y="-29045"/>
                  <a:pt x="3590023" y="-8534"/>
                  <a:pt x="3964355" y="0"/>
                </a:cubicBezTo>
                <a:cubicBezTo>
                  <a:pt x="3967567" y="103222"/>
                  <a:pt x="3971820" y="284950"/>
                  <a:pt x="3964355" y="369332"/>
                </a:cubicBezTo>
                <a:cubicBezTo>
                  <a:pt x="3713032" y="362289"/>
                  <a:pt x="3518455" y="354323"/>
                  <a:pt x="3303629" y="369332"/>
                </a:cubicBezTo>
                <a:cubicBezTo>
                  <a:pt x="3088803" y="384341"/>
                  <a:pt x="2994625" y="363255"/>
                  <a:pt x="2761834" y="369332"/>
                </a:cubicBezTo>
                <a:cubicBezTo>
                  <a:pt x="2529044" y="375409"/>
                  <a:pt x="2411293" y="345921"/>
                  <a:pt x="2101108" y="369332"/>
                </a:cubicBezTo>
                <a:cubicBezTo>
                  <a:pt x="1790923" y="392743"/>
                  <a:pt x="1625839" y="359982"/>
                  <a:pt x="1440382" y="369332"/>
                </a:cubicBezTo>
                <a:cubicBezTo>
                  <a:pt x="1254925" y="378682"/>
                  <a:pt x="949981" y="342430"/>
                  <a:pt x="819300" y="369332"/>
                </a:cubicBezTo>
                <a:cubicBezTo>
                  <a:pt x="688619" y="396234"/>
                  <a:pt x="292752" y="343563"/>
                  <a:pt x="0" y="369332"/>
                </a:cubicBezTo>
                <a:cubicBezTo>
                  <a:pt x="-11719" y="274434"/>
                  <a:pt x="-5373" y="124469"/>
                  <a:pt x="0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  <a:effectLst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333399"/>
                </a:solidFill>
                <a:effectLst/>
                <a:latin typeface="Calibri" panose="020F0502020204030204" pitchFamily="34" charset="0"/>
              </a:rPr>
              <a:t>Hilfreiche Tastaturbefehle für Windows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77A36E9-144B-4754-93A3-31690B72DFEE}"/>
              </a:ext>
            </a:extLst>
          </p:cNvPr>
          <p:cNvSpPr txBox="1"/>
          <p:nvPr/>
        </p:nvSpPr>
        <p:spPr>
          <a:xfrm>
            <a:off x="536241" y="9120081"/>
            <a:ext cx="578551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de-DE" sz="900" dirty="0">
                <a:effectLst/>
                <a:latin typeface="Calibri" panose="020F0502020204030204" pitchFamily="34" charset="0"/>
              </a:rPr>
              <a:t>Weitere Tastaturbefehle gibt es hier: </a:t>
            </a:r>
            <a:r>
              <a:rPr lang="de-DE" sz="900" dirty="0">
                <a:effectLst/>
                <a:latin typeface="Calibri" panose="020F0502020204030204" pitchFamily="34" charset="0"/>
                <a:hlinkClick r:id="rId2"/>
              </a:rPr>
              <a:t>https://support.microsoft.com/de-de/help/12445/windows-keyboard-shortcuts</a:t>
            </a:r>
            <a:endParaRPr lang="de-DE" sz="9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7035BDD-610C-46C6-8694-C954FDA6B00F}"/>
              </a:ext>
            </a:extLst>
          </p:cNvPr>
          <p:cNvSpPr txBox="1"/>
          <p:nvPr/>
        </p:nvSpPr>
        <p:spPr>
          <a:xfrm>
            <a:off x="3024614" y="9455343"/>
            <a:ext cx="336189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>
                <a:hlinkClick r:id="rId3"/>
              </a:rPr>
              <a:t>CC-BY-SA 4.0</a:t>
            </a:r>
            <a:r>
              <a:rPr lang="de-DE" sz="800" dirty="0"/>
              <a:t>  Dr. Sascha Sohn  </a:t>
            </a:r>
            <a:r>
              <a:rPr lang="de-DE" sz="800" dirty="0">
                <a:hlinkClick r:id="rId4"/>
              </a:rPr>
              <a:t>www.saschasohn.de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10780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349</Words>
  <Application>Microsoft Office PowerPoint</Application>
  <PresentationFormat>A4-Papier (210 x 297 mm)</PresentationFormat>
  <Paragraphs>69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 3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Sascha Sohn</dc:creator>
  <cp:lastModifiedBy>Sascha Sohn</cp:lastModifiedBy>
  <cp:revision>7</cp:revision>
  <dcterms:created xsi:type="dcterms:W3CDTF">2020-07-29T18:39:50Z</dcterms:created>
  <dcterms:modified xsi:type="dcterms:W3CDTF">2020-08-01T17:50:37Z</dcterms:modified>
</cp:coreProperties>
</file>